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62" r:id="rId5"/>
    <p:sldId id="259" r:id="rId6"/>
    <p:sldId id="263" r:id="rId7"/>
    <p:sldId id="264" r:id="rId8"/>
    <p:sldId id="257" r:id="rId9"/>
    <p:sldId id="258" r:id="rId10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29"/>
  </p:normalViewPr>
  <p:slideViewPr>
    <p:cSldViewPr snapToGrid="0" snapToObjects="1">
      <p:cViewPr varScale="1">
        <p:scale>
          <a:sx n="124" d="100"/>
          <a:sy n="124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5F425-4CF1-CA46-9592-4EAE47189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18ED1-5A3A-434C-99CB-FCC975E2A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B1CB-CEF1-0345-9C5B-E6A1E8A1B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F06C-F702-3248-B078-F1671817323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2E3F2-C559-7542-97EB-79D9EF7F3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B3929-1A18-8849-AF74-8314FF3BD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25008-5ADB-5D4E-9DE1-62999901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6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05401-F4B8-CE44-819F-045E721F2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5BCCCB-862F-9D44-9405-FB1C0B095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8FA67-145B-ED43-A9BD-40CE7A84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F06C-F702-3248-B078-F1671817323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149CE-DFCE-8A4C-8265-A0AC28D79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F3D7E-CCFF-7543-80F6-C2973CC0C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25008-5ADB-5D4E-9DE1-62999901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56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7CE844-DDE8-FD48-A0B8-D3CB6EC8D8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278FA-1EA8-BB4D-8749-883B7A2C8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3700D-B285-6B43-955E-5F3DDD176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F06C-F702-3248-B078-F1671817323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AF179-17E0-C04D-B4C0-5DBB6338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FADD5-94B7-DF47-8133-47C5E1B5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25008-5ADB-5D4E-9DE1-62999901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58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DAD5-1EC1-CE42-BF92-CAE0CC0A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D4C42-37D8-3046-87FC-C0798DBE3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377B3-7B5D-F648-9776-B75B7989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F06C-F702-3248-B078-F1671817323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18281-5239-1645-AB63-65FE212C9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23904-B310-7C45-AB4B-3A2CD5D06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25008-5ADB-5D4E-9DE1-62999901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91DE3-6F90-654B-9C69-65C0265FD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D90E4-9E7C-E743-9B8A-E833B846C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BC0F8-131A-5C44-A472-551118BD3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F06C-F702-3248-B078-F1671817323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3409D-ACF8-2741-AA03-972AB606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DE0A2-8F7A-3549-82D3-259D60A4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25008-5ADB-5D4E-9DE1-62999901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FDC5-0FC7-8849-8CEA-5E01A278D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8B913-5738-7540-B4C1-37EC02899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50AAB-AF01-8B45-B329-CAA932B0F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D0356-2229-734A-BFA2-EE72CA6B2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F06C-F702-3248-B078-F1671817323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BB85D-0E74-4949-9023-A240B1FD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59604-144F-D147-A738-9BB2467B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25008-5ADB-5D4E-9DE1-62999901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34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FEC41-7EA5-6841-BBAF-79EA1116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F851E-19F8-AD48-BA8B-32015AB7A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F2A7D-32A0-8341-B8FF-42FC996F0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EDC76-EC88-5D40-80D4-CB879FE5C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B67E05-26BD-5143-A28F-2CC07B5A4B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0A7829-B0F5-1343-93D7-D478E0C2F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F06C-F702-3248-B078-F1671817323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A2F16B-901B-9847-B367-8F1A8F2B7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029579-C321-A644-9E55-FF05E744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25008-5ADB-5D4E-9DE1-62999901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87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2A61-71AC-4849-AFF7-8D86297EA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394B74-BA6B-D84B-B2A7-47D98A38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F06C-F702-3248-B078-F1671817323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FB178-40C6-E442-94CD-73DC58842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E1171B-784B-8D42-9681-36BFA74F4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25008-5ADB-5D4E-9DE1-62999901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40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FFFE85-AAAC-8C45-B2B0-6D0ECF6C5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F06C-F702-3248-B078-F1671817323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51C04-A2A8-1444-BAAC-FC6341D49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1503-248E-E046-9494-F034BD6B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25008-5ADB-5D4E-9DE1-62999901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39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16F3-E7E5-194C-8E8C-AC904709C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7A350-AF90-F749-AB78-DCAA9C466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BAD7B-7D9C-9A40-8350-82FB2C7419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9B3DD-54EE-A741-846C-6D25F6EDB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F06C-F702-3248-B078-F1671817323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8C24E-BCA9-1C4A-92E1-E1EE22C18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598C5-20A6-DD43-94B6-394158E0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25008-5ADB-5D4E-9DE1-62999901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97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E63C6-52DE-4F4F-B31E-8D3AC9610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529A3E-9BBC-744D-A6B3-9F7F736FA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C37C0C-9241-D14B-8C4C-6952C6EFF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B3BB3-AD27-094A-8E3F-529FDA7BD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F06C-F702-3248-B078-F1671817323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0696D-1FF5-274B-945E-A8B40FABA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44F2E-1D49-3B45-8014-FAB49F6C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25008-5ADB-5D4E-9DE1-62999901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08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F9EB5D-ED90-D244-8C35-6E3B559C8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01F46-7687-5346-A441-5B45DA470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3E4EF-22A0-F34A-8DD1-5771A1949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3F06C-F702-3248-B078-F16718173230}" type="datetimeFigureOut">
              <a:rPr lang="en-US" smtClean="0"/>
              <a:t>6/22/18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94A25-90E3-554C-8934-C4F3D3C94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B07A1-FA2C-214F-9600-10B6DED94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25008-5ADB-5D4E-9DE1-62999901E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4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43EE-E7A4-5740-A9E7-9587B6A75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few notes of </a:t>
            </a:r>
            <a:r>
              <a:rPr lang="en-US" dirty="0" err="1"/>
              <a:t>MTurk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066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C4CD-3D73-3F43-A2E2-9FD81691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every other kind of HITs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8EFB8-55F4-8445-B344-21F03FE13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254"/>
            <a:ext cx="12192000" cy="440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22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99BFF-744D-3742-B153-38AE42D9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every other kind of HITs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07B1F-7FF0-4543-B4BE-2634E0DAE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07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88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E6E60-BE1B-0440-8F2F-E475E881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every other kind of HITs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736C8-10F0-3B40-B97C-8F98975D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313"/>
            <a:ext cx="12192000" cy="447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0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54863-CA91-6840-96BE-B7ED602C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Survey experiment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7BC860-251F-E44B-9BF9-F735D4EC0B3F}"/>
              </a:ext>
            </a:extLst>
          </p:cNvPr>
          <p:cNvSpPr txBox="1"/>
          <p:nvPr/>
        </p:nvSpPr>
        <p:spPr>
          <a:xfrm>
            <a:off x="945222" y="2137025"/>
            <a:ext cx="151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Survey taker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27798-7C18-F247-AB0F-6648D7AB631E}"/>
              </a:ext>
            </a:extLst>
          </p:cNvPr>
          <p:cNvSpPr txBox="1"/>
          <p:nvPr/>
        </p:nvSpPr>
        <p:spPr>
          <a:xfrm>
            <a:off x="945221" y="3583969"/>
            <a:ext cx="151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Survey taker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103C0-3115-2D49-9FA1-1A540BDA72E8}"/>
              </a:ext>
            </a:extLst>
          </p:cNvPr>
          <p:cNvSpPr txBox="1"/>
          <p:nvPr/>
        </p:nvSpPr>
        <p:spPr>
          <a:xfrm>
            <a:off x="945220" y="5277493"/>
            <a:ext cx="151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Survey taker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C9495-D787-E94E-A153-3CCFBEB95BFF}"/>
              </a:ext>
            </a:extLst>
          </p:cNvPr>
          <p:cNvSpPr txBox="1"/>
          <p:nvPr/>
        </p:nvSpPr>
        <p:spPr>
          <a:xfrm>
            <a:off x="4375078" y="2137025"/>
            <a:ext cx="228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	B1	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DD9A5-49B9-4746-A170-F6A36F428FD8}"/>
              </a:ext>
            </a:extLst>
          </p:cNvPr>
          <p:cNvSpPr txBox="1"/>
          <p:nvPr/>
        </p:nvSpPr>
        <p:spPr>
          <a:xfrm>
            <a:off x="4375078" y="3583969"/>
            <a:ext cx="228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	B2	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897C7-96D4-8646-ADDD-DC88B5481D90}"/>
              </a:ext>
            </a:extLst>
          </p:cNvPr>
          <p:cNvSpPr txBox="1"/>
          <p:nvPr/>
        </p:nvSpPr>
        <p:spPr>
          <a:xfrm>
            <a:off x="4375078" y="5277493"/>
            <a:ext cx="228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	B3	C</a:t>
            </a:r>
          </a:p>
        </p:txBody>
      </p:sp>
    </p:spTree>
    <p:extLst>
      <p:ext uri="{BB962C8B-B14F-4D97-AF65-F5344CB8AC3E}">
        <p14:creationId xmlns:p14="http://schemas.microsoft.com/office/powerpoint/2010/main" val="130917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CE3E-7856-F14B-9AB8-34B02900B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Opportunity: focus groups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290B37-CD5D-6142-8360-FC407CBA9699}"/>
              </a:ext>
            </a:extLst>
          </p:cNvPr>
          <p:cNvSpPr/>
          <p:nvPr/>
        </p:nvSpPr>
        <p:spPr>
          <a:xfrm>
            <a:off x="7715892" y="5362243"/>
            <a:ext cx="43528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fi-FI" sz="1400" dirty="0" err="1">
                <a:effectLst/>
              </a:rPr>
              <a:t>Lim</a:t>
            </a:r>
            <a:r>
              <a:rPr lang="fi-FI" sz="1400" dirty="0">
                <a:effectLst/>
              </a:rPr>
              <a:t>, S., </a:t>
            </a:r>
            <a:r>
              <a:rPr lang="fi-FI" sz="1400" dirty="0" err="1">
                <a:effectLst/>
              </a:rPr>
              <a:t>Coetzee</a:t>
            </a:r>
            <a:r>
              <a:rPr lang="fi-FI" sz="1400" dirty="0">
                <a:effectLst/>
              </a:rPr>
              <a:t>, D., </a:t>
            </a:r>
            <a:r>
              <a:rPr lang="fi-FI" sz="1400" dirty="0" err="1">
                <a:effectLst/>
              </a:rPr>
              <a:t>Hartmann</a:t>
            </a:r>
            <a:r>
              <a:rPr lang="fi-FI" sz="1400" dirty="0">
                <a:effectLst/>
              </a:rPr>
              <a:t>, B., Fox, A., &amp; Hearst, M. A. (2014). </a:t>
            </a:r>
            <a:r>
              <a:rPr lang="fi-FI" sz="1400" dirty="0" err="1">
                <a:effectLst/>
              </a:rPr>
              <a:t>Initial</a:t>
            </a:r>
            <a:r>
              <a:rPr lang="fi-FI" sz="1400" dirty="0">
                <a:effectLst/>
              </a:rPr>
              <a:t> </a:t>
            </a:r>
            <a:r>
              <a:rPr lang="fi-FI" sz="1400" dirty="0" err="1">
                <a:effectLst/>
              </a:rPr>
              <a:t>experiences</a:t>
            </a:r>
            <a:r>
              <a:rPr lang="fi-FI" sz="1400" dirty="0">
                <a:effectLst/>
              </a:rPr>
              <a:t> </a:t>
            </a:r>
            <a:r>
              <a:rPr lang="fi-FI" sz="1400" dirty="0" err="1">
                <a:effectLst/>
              </a:rPr>
              <a:t>with</a:t>
            </a:r>
            <a:r>
              <a:rPr lang="fi-FI" sz="1400" dirty="0">
                <a:effectLst/>
              </a:rPr>
              <a:t> </a:t>
            </a:r>
            <a:r>
              <a:rPr lang="fi-FI" sz="1400" dirty="0" err="1">
                <a:effectLst/>
              </a:rPr>
              <a:t>small</a:t>
            </a:r>
            <a:r>
              <a:rPr lang="fi-FI" sz="1400" dirty="0">
                <a:effectLst/>
              </a:rPr>
              <a:t> </a:t>
            </a:r>
            <a:r>
              <a:rPr lang="fi-FI" sz="1400" dirty="0" err="1">
                <a:effectLst/>
              </a:rPr>
              <a:t>group</a:t>
            </a:r>
            <a:r>
              <a:rPr lang="fi-FI" sz="1400" dirty="0">
                <a:effectLst/>
              </a:rPr>
              <a:t> </a:t>
            </a:r>
            <a:r>
              <a:rPr lang="fi-FI" sz="1400" dirty="0" err="1">
                <a:effectLst/>
              </a:rPr>
              <a:t>discussions</a:t>
            </a:r>
            <a:r>
              <a:rPr lang="fi-FI" sz="1400" dirty="0">
                <a:effectLst/>
              </a:rPr>
              <a:t> in </a:t>
            </a:r>
            <a:r>
              <a:rPr lang="fi-FI" sz="1400" dirty="0" err="1">
                <a:effectLst/>
              </a:rPr>
              <a:t>MOOCs</a:t>
            </a:r>
            <a:r>
              <a:rPr lang="fi-FI" sz="1400" dirty="0">
                <a:effectLst/>
              </a:rPr>
              <a:t>. In </a:t>
            </a:r>
            <a:r>
              <a:rPr lang="fi-FI" sz="1400" i="1" dirty="0" err="1">
                <a:effectLst/>
              </a:rPr>
              <a:t>Proceedings</a:t>
            </a:r>
            <a:r>
              <a:rPr lang="fi-FI" sz="1400" i="1" dirty="0">
                <a:effectLst/>
              </a:rPr>
              <a:t> of </a:t>
            </a:r>
            <a:r>
              <a:rPr lang="fi-FI" sz="1400" i="1" dirty="0" err="1">
                <a:effectLst/>
              </a:rPr>
              <a:t>the</a:t>
            </a:r>
            <a:r>
              <a:rPr lang="fi-FI" sz="1400" i="1" dirty="0">
                <a:effectLst/>
              </a:rPr>
              <a:t> </a:t>
            </a:r>
            <a:r>
              <a:rPr lang="fi-FI" sz="1400" i="1" dirty="0" err="1">
                <a:effectLst/>
              </a:rPr>
              <a:t>first</a:t>
            </a:r>
            <a:r>
              <a:rPr lang="fi-FI" sz="1400" i="1" dirty="0">
                <a:effectLst/>
              </a:rPr>
              <a:t> ACM </a:t>
            </a:r>
            <a:r>
              <a:rPr lang="fi-FI" sz="1400" i="1" dirty="0" err="1">
                <a:effectLst/>
              </a:rPr>
              <a:t>conference</a:t>
            </a:r>
            <a:r>
              <a:rPr lang="fi-FI" sz="1400" i="1" dirty="0">
                <a:effectLst/>
              </a:rPr>
              <a:t> on Learning @ </a:t>
            </a:r>
            <a:r>
              <a:rPr lang="fi-FI" sz="1400" i="1" dirty="0" err="1">
                <a:effectLst/>
              </a:rPr>
              <a:t>Scale</a:t>
            </a:r>
            <a:r>
              <a:rPr lang="fi-FI" sz="1400" i="1" dirty="0">
                <a:effectLst/>
              </a:rPr>
              <a:t> </a:t>
            </a:r>
            <a:r>
              <a:rPr lang="fi-FI" sz="1400" i="1" dirty="0" err="1">
                <a:effectLst/>
              </a:rPr>
              <a:t>conference</a:t>
            </a:r>
            <a:r>
              <a:rPr lang="fi-FI" sz="1400" i="1" dirty="0">
                <a:effectLst/>
              </a:rPr>
              <a:t> - L@S ’14</a:t>
            </a:r>
            <a:r>
              <a:rPr lang="fi-FI" sz="1400" dirty="0">
                <a:effectLst/>
              </a:rPr>
              <a:t> (</a:t>
            </a:r>
            <a:r>
              <a:rPr lang="fi-FI" sz="1400" dirty="0" err="1">
                <a:effectLst/>
              </a:rPr>
              <a:t>pp</a:t>
            </a:r>
            <a:r>
              <a:rPr lang="fi-FI" sz="1400" dirty="0">
                <a:effectLst/>
              </a:rPr>
              <a:t>. 151–152). </a:t>
            </a:r>
            <a:r>
              <a:rPr lang="fi-FI" sz="1400" dirty="0" err="1">
                <a:effectLst/>
              </a:rPr>
              <a:t>https</a:t>
            </a:r>
            <a:r>
              <a:rPr lang="fi-FI" sz="1400" dirty="0">
                <a:effectLst/>
              </a:rPr>
              <a:t>://</a:t>
            </a:r>
            <a:r>
              <a:rPr lang="fi-FI" sz="1400" dirty="0" err="1">
                <a:effectLst/>
              </a:rPr>
              <a:t>doi.org</a:t>
            </a:r>
            <a:r>
              <a:rPr lang="fi-FI" sz="1400" dirty="0">
                <a:effectLst/>
              </a:rPr>
              <a:t>/10.1145/2556325.2567854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67FFB-0764-EB46-B819-CD880645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3531"/>
            <a:ext cx="6498476" cy="541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1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A104-156C-2F48-9B5E-A8B8FECE3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</a:t>
            </a:r>
            <a:r>
              <a:rPr lang="en-US" dirty="0" err="1"/>
              <a:t>Turkers</a:t>
            </a:r>
            <a:r>
              <a:rPr lang="en-US" dirty="0"/>
              <a:t> are humans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92F6C-E027-F242-8FA7-53B160F77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096" y="3672949"/>
            <a:ext cx="8877300" cy="2362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8050E-124A-0844-B328-6402E36E7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96" y="1372313"/>
            <a:ext cx="88011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3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19849A-E4F8-884A-A624-E7EE7148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56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04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19849A-E4F8-884A-A624-E7EE7148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5659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F990D6-9FFB-D940-86CF-E23853ADA0AE}"/>
              </a:ext>
            </a:extLst>
          </p:cNvPr>
          <p:cNvSpPr txBox="1"/>
          <p:nvPr/>
        </p:nvSpPr>
        <p:spPr>
          <a:xfrm>
            <a:off x="5884119" y="5455578"/>
            <a:ext cx="630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Turkers</a:t>
            </a:r>
            <a:r>
              <a:rPr lang="en-US" sz="3600" dirty="0">
                <a:solidFill>
                  <a:schemeClr val="bg1"/>
                </a:solidFill>
              </a:rPr>
              <a:t> as new college students?</a:t>
            </a:r>
          </a:p>
        </p:txBody>
      </p:sp>
    </p:spTree>
    <p:extLst>
      <p:ext uri="{BB962C8B-B14F-4D97-AF65-F5344CB8AC3E}">
        <p14:creationId xmlns:p14="http://schemas.microsoft.com/office/powerpoint/2010/main" val="1778722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121</Words>
  <Application>Microsoft Macintosh PowerPoint</Application>
  <PresentationFormat>Widescreen</PresentationFormat>
  <Paragraphs>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 few notes of MTurk</vt:lpstr>
      <vt:lpstr>Opportunity: every other kind of HITs</vt:lpstr>
      <vt:lpstr>Opportunity: every other kind of HITs</vt:lpstr>
      <vt:lpstr>Opportunity: every other kind of HITs</vt:lpstr>
      <vt:lpstr>Opportunity: Survey experiment</vt:lpstr>
      <vt:lpstr>Opportunity: focus groups</vt:lpstr>
      <vt:lpstr>Challenge: Turkers are humans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few notes of MTurk</dc:title>
  <dc:creator>Nelimarkka, Matti</dc:creator>
  <cp:lastModifiedBy>Nelimarkka, Matti</cp:lastModifiedBy>
  <cp:revision>3</cp:revision>
  <dcterms:created xsi:type="dcterms:W3CDTF">2018-06-22T08:28:50Z</dcterms:created>
  <dcterms:modified xsi:type="dcterms:W3CDTF">2018-06-22T08:56:48Z</dcterms:modified>
</cp:coreProperties>
</file>